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673939-C9C0-4066-AD2B-98EF0281C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EE7ECD-9FC4-44EE-B6AC-7A4D3ED3F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A4CA88-7CBD-43A6-9D61-33217364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161B8B-CF84-4D13-ABE3-5D173AFC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1EA7D7-353E-4B5B-ACCC-BA3D322F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0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C7DA01-2D0B-4DEA-B11F-801DCA65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8926F3-E18F-4611-8C91-195FE9DF8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A9B6C8-EE5C-4A57-8563-17452016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642F35-E78D-47FC-8AE2-0F87322A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8C39B0-8885-4DA2-BE71-49992F51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4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C758DA0-DF65-4CCA-9E5F-B59A11BBC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866FF0E-C133-47F3-AD23-C51303442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839AE9-3804-45EA-B62A-8C309D1E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C8F8D2-7745-42FD-BA18-26F09ED4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331373-DDC9-4B7F-B9F9-718544EC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9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B9FDCA-BD19-4F1B-A937-5835B707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2A71C4-D416-4650-ADF9-B4AF73C0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33210E-52DF-41E5-927D-E47CA5B2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914EAF-FB7A-4F3D-B3C0-18CB227D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6F0374-F4D7-4184-A3FE-D19A26FE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0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EAD9AD-0D95-4800-9D30-D391E78F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F80BAC-2446-4C62-B5D1-9DB1531E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FDE92F-108B-4E4C-8107-68C695A5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2039FB-3FE7-4608-AAFB-63AA05DA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70341C-1085-456C-82D0-EF76085E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56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05E67E-9AFD-47E5-B5B3-B3B26D1C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055330-685E-4DA3-A5AA-298E7940C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59B5E7-4D80-4728-8169-3307BF055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EA4715-59F1-462D-BC99-2E7E9ED4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EAF19D-C0B0-43EF-9476-F4FFB71F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FD9D06-ECE6-41D5-AF5A-89E58B5F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2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02C9BC-BBF6-430B-8E4C-A411F57E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36EC21-55DA-4509-A012-81F712075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FAE9598-0DC2-4ADE-89AE-6AA2CB18D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BE78A8-D388-4FB0-B112-69413DD68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3BEB3C5-A4E5-460B-9D77-70B06C11A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0C481B8-D755-400B-BABE-DC6C7DE1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6F6ADCC-FAB5-41BC-993F-2EFEDE1A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EA56551-183B-448A-9456-41AE7124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85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9BF85E-3CDA-4714-A187-2BD927EF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2318AA3-39B9-4137-88C0-60D73A87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5DFC848-13E6-4B43-9B2D-3BE9A7C2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4E8B53-EBF6-449C-9759-58085A4D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45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6328CB-C495-4BB1-89C0-8F5069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EC89F61-32AA-4A6D-BA5F-E4C023A1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F48836D-8BBD-492B-84C9-51931DBB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223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996D7A-021E-4399-BFB2-FC507A98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696FD3-0733-4655-A7A8-01E10788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CA6780-6C2C-4E45-87CC-4C5FD3938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419BC8-635B-4F38-99A2-DE3673AA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718C57-6F4C-426D-8621-306E3735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6F3271C-4985-42E8-8857-F1C43403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0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EF6E3-BCB1-4BA8-B52F-D3086688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1CC6AFF-F27A-4842-AE1A-C4DF9DA04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906B2E9-6D26-4CDF-9D0D-428F17AE8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72DC5D6-0B97-44FE-867B-1870E542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B500E-BF55-4B6B-9581-E079EEF0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610BC19-67DA-44B4-B0F1-81FDE560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38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3007936-A2C3-4B1D-9918-A43CE081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0BF795-5028-4038-8A51-04B39A36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F83698-B33F-46D3-B015-038B85BB4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C13C-3984-4207-9DF1-7B85322C26B9}" type="datetimeFigureOut">
              <a:rPr lang="nb-NO" smtClean="0"/>
              <a:t>28.04.2020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F1D4A0-4DFD-4008-96E6-4F534BAD1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159EAA-7443-4C87-9FDA-1B2F01C3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2588-EA36-4BE1-9396-AB04CA790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9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ykkel, person, utendørs, kvinne&#10;&#10;Automatisk generert beskrivelse">
            <a:extLst>
              <a:ext uri="{FF2B5EF4-FFF2-40B4-BE49-F238E27FC236}">
                <a16:creationId xmlns:a16="http://schemas.microsoft.com/office/drawing/2014/main" id="{BDE0EC80-B3EB-4A14-80E3-E51898050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4582"/>
            <a:ext cx="2285999" cy="3428999"/>
          </a:xfrm>
          <a:prstGeom prst="rect">
            <a:avLst/>
          </a:prstGeom>
        </p:spPr>
      </p:pic>
      <p:pic>
        <p:nvPicPr>
          <p:cNvPr id="7" name="Bilde 6" descr="Et bilde som inneholder klær, svart, sitter, har på seg&#10;&#10;Automatisk generert beskrivelse">
            <a:extLst>
              <a:ext uri="{FF2B5EF4-FFF2-40B4-BE49-F238E27FC236}">
                <a16:creationId xmlns:a16="http://schemas.microsoft.com/office/drawing/2014/main" id="{8183827C-F7A4-4478-929F-85C7F982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18" y="4596765"/>
            <a:ext cx="2136710" cy="2136710"/>
          </a:xfrm>
          <a:prstGeom prst="rect">
            <a:avLst/>
          </a:prstGeom>
        </p:spPr>
      </p:pic>
      <p:pic>
        <p:nvPicPr>
          <p:cNvPr id="13" name="Bilde 12" descr="Et bilde som inneholder sykkel, foto, stol, parkert&#10;&#10;Automatisk generert beskrivelse">
            <a:extLst>
              <a:ext uri="{FF2B5EF4-FFF2-40B4-BE49-F238E27FC236}">
                <a16:creationId xmlns:a16="http://schemas.microsoft.com/office/drawing/2014/main" id="{15476736-07DD-47C2-AD61-B0CCE1A9D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3" b="7611"/>
          <a:stretch/>
        </p:blipFill>
        <p:spPr>
          <a:xfrm>
            <a:off x="2967454" y="885860"/>
            <a:ext cx="2891783" cy="3429001"/>
          </a:xfrm>
          <a:prstGeom prst="rect">
            <a:avLst/>
          </a:prstGeom>
        </p:spPr>
      </p:pic>
      <p:pic>
        <p:nvPicPr>
          <p:cNvPr id="15" name="Bilde 14" descr="Et bilde som inneholder sykkel, metall, sitter, svart&#10;&#10;Automatisk generert beskrivelse">
            <a:extLst>
              <a:ext uri="{FF2B5EF4-FFF2-40B4-BE49-F238E27FC236}">
                <a16:creationId xmlns:a16="http://schemas.microsoft.com/office/drawing/2014/main" id="{D8F18F2B-40D0-4FB1-880A-C16FFADC4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1625" y="3857625"/>
            <a:ext cx="3429000" cy="2571750"/>
          </a:xfrm>
          <a:prstGeom prst="rect">
            <a:avLst/>
          </a:prstGeom>
        </p:spPr>
      </p:pic>
      <p:pic>
        <p:nvPicPr>
          <p:cNvPr id="17" name="Bilde 16" descr="Et bilde som inneholder sitter&#10;&#10;Automatisk generert beskrivelse">
            <a:extLst>
              <a:ext uri="{FF2B5EF4-FFF2-40B4-BE49-F238E27FC236}">
                <a16:creationId xmlns:a16="http://schemas.microsoft.com/office/drawing/2014/main" id="{4707A88D-94D9-4BB2-BE48-9B156B8E5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6" y="130627"/>
            <a:ext cx="2248343" cy="2626569"/>
          </a:xfrm>
          <a:prstGeom prst="rect">
            <a:avLst/>
          </a:prstGeom>
        </p:spPr>
      </p:pic>
      <p:pic>
        <p:nvPicPr>
          <p:cNvPr id="19" name="Bilde 18" descr="Et bilde som inneholder sykkel, stol, sitter, bord&#10;&#10;Automatisk generert beskrivelse">
            <a:extLst>
              <a:ext uri="{FF2B5EF4-FFF2-40B4-BE49-F238E27FC236}">
                <a16:creationId xmlns:a16="http://schemas.microsoft.com/office/drawing/2014/main" id="{462435F0-190B-48FB-A7B0-9E78A12DC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8625" y="3857625"/>
            <a:ext cx="3429001" cy="2571751"/>
          </a:xfrm>
          <a:prstGeom prst="rect">
            <a:avLst/>
          </a:prstGeom>
        </p:spPr>
      </p:pic>
      <p:pic>
        <p:nvPicPr>
          <p:cNvPr id="21" name="Bilde 20" descr="Et bilde som inneholder sitter, bagasje, bag, koffert&#10;&#10;Automatisk generert beskrivelse">
            <a:extLst>
              <a:ext uri="{FF2B5EF4-FFF2-40B4-BE49-F238E27FC236}">
                <a16:creationId xmlns:a16="http://schemas.microsoft.com/office/drawing/2014/main" id="{887652E3-1924-4ADF-9CA9-0A82984CC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85" y="130626"/>
            <a:ext cx="2626569" cy="2626569"/>
          </a:xfrm>
          <a:prstGeom prst="rect">
            <a:avLst/>
          </a:prstGeom>
        </p:spPr>
      </p:pic>
      <p:pic>
        <p:nvPicPr>
          <p:cNvPr id="23" name="Bilde 22" descr="Et bilde som inneholder kopp, kaffe, bord, innendørs&#10;&#10;Automatisk generert beskrivelse">
            <a:extLst>
              <a:ext uri="{FF2B5EF4-FFF2-40B4-BE49-F238E27FC236}">
                <a16:creationId xmlns:a16="http://schemas.microsoft.com/office/drawing/2014/main" id="{6B880966-9C77-401F-9359-DA9C5DE3D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5850" r="20048" b="11429"/>
          <a:stretch/>
        </p:blipFill>
        <p:spPr>
          <a:xfrm>
            <a:off x="5623795" y="4314861"/>
            <a:ext cx="1473693" cy="1583982"/>
          </a:xfrm>
          <a:prstGeom prst="rect">
            <a:avLst/>
          </a:prstGeom>
        </p:spPr>
      </p:pic>
      <p:pic>
        <p:nvPicPr>
          <p:cNvPr id="25" name="Bilde 24" descr="Et bilde som inneholder sitter, sykkel, bagasje, bil&#10;&#10;Automatisk generert beskrivelse">
            <a:extLst>
              <a:ext uri="{FF2B5EF4-FFF2-40B4-BE49-F238E27FC236}">
                <a16:creationId xmlns:a16="http://schemas.microsoft.com/office/drawing/2014/main" id="{E303DA66-1961-49B2-A260-250CDD889F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5976"/>
          <a:stretch/>
        </p:blipFill>
        <p:spPr>
          <a:xfrm>
            <a:off x="7653373" y="4596765"/>
            <a:ext cx="1734256" cy="17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Pia Jordan</dc:creator>
  <cp:lastModifiedBy>Pia Jordan</cp:lastModifiedBy>
  <cp:revision>2</cp:revision>
  <dcterms:created xsi:type="dcterms:W3CDTF">2020-04-28T12:17:05Z</dcterms:created>
  <dcterms:modified xsi:type="dcterms:W3CDTF">2020-04-28T12:28:32Z</dcterms:modified>
</cp:coreProperties>
</file>